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27" r:id="rId3"/>
    <p:sldId id="328" r:id="rId4"/>
    <p:sldId id="326" r:id="rId5"/>
    <p:sldId id="322" r:id="rId6"/>
    <p:sldId id="323" r:id="rId7"/>
    <p:sldId id="291" r:id="rId8"/>
    <p:sldId id="292" r:id="rId9"/>
    <p:sldId id="293" r:id="rId10"/>
    <p:sldId id="294" r:id="rId11"/>
    <p:sldId id="324" r:id="rId12"/>
    <p:sldId id="297" r:id="rId13"/>
    <p:sldId id="298" r:id="rId14"/>
    <p:sldId id="299" r:id="rId15"/>
    <p:sldId id="286" r:id="rId16"/>
    <p:sldId id="317" r:id="rId17"/>
    <p:sldId id="288" r:id="rId18"/>
    <p:sldId id="287" r:id="rId19"/>
    <p:sldId id="289" r:id="rId20"/>
    <p:sldId id="290" r:id="rId21"/>
    <p:sldId id="321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04" autoAdjust="0"/>
  </p:normalViewPr>
  <p:slideViewPr>
    <p:cSldViewPr>
      <p:cViewPr>
        <p:scale>
          <a:sx n="75" d="100"/>
          <a:sy n="75" d="100"/>
        </p:scale>
        <p:origin x="-1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CDFA-B324-4AA5-AA5D-CB8A7F449E81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1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7ED1186-33F0-4E5C-B273-A2290D56FD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CDFA-B324-4AA5-AA5D-CB8A7F449E81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1186-33F0-4E5C-B273-A2290D56F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2"/>
            <a:ext cx="457200" cy="441325"/>
          </a:xfrm>
        </p:spPr>
        <p:txBody>
          <a:bodyPr/>
          <a:lstStyle/>
          <a:p>
            <a:fld id="{B7ED1186-33F0-4E5C-B273-A2290D56FD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CDFA-B324-4AA5-AA5D-CB8A7F449E81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2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CDFA-B324-4AA5-AA5D-CB8A7F449E81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3"/>
            <a:ext cx="457200" cy="441325"/>
          </a:xfrm>
        </p:spPr>
        <p:txBody>
          <a:bodyPr/>
          <a:lstStyle/>
          <a:p>
            <a:fld id="{B7ED1186-33F0-4E5C-B273-A2290D56FD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5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CDFA-B324-4AA5-AA5D-CB8A7F449E81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1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7ED1186-33F0-4E5C-B273-A2290D56FD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3144CDFA-B324-4AA5-AA5D-CB8A7F449E81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1186-33F0-4E5C-B273-A2290D56FD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1" y="1575653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3" y="1524001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1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CDFA-B324-4AA5-AA5D-CB8A7F449E81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4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7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7ED1186-33F0-4E5C-B273-A2290D56FD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CDFA-B324-4AA5-AA5D-CB8A7F449E81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1"/>
            <a:ext cx="457200" cy="441325"/>
          </a:xfrm>
        </p:spPr>
        <p:txBody>
          <a:bodyPr/>
          <a:lstStyle/>
          <a:p>
            <a:fld id="{B7ED1186-33F0-4E5C-B273-A2290D56F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CDFA-B324-4AA5-AA5D-CB8A7F449E81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ED1186-33F0-4E5C-B273-A2290D56F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1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9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7ED1186-33F0-4E5C-B273-A2290D56FD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CDFA-B324-4AA5-AA5D-CB8A7F449E81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9"/>
            <a:ext cx="457200" cy="441325"/>
          </a:xfrm>
        </p:spPr>
        <p:txBody>
          <a:bodyPr/>
          <a:lstStyle/>
          <a:p>
            <a:fld id="{B7ED1186-33F0-4E5C-B273-A2290D56FD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144CDFA-B324-4AA5-AA5D-CB8A7F449E81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144CDFA-B324-4AA5-AA5D-CB8A7F449E81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5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7ED1186-33F0-4E5C-B273-A2290D56FD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Art Curric Presentation\IMG_004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" y="353471"/>
            <a:ext cx="4495800" cy="6123529"/>
          </a:xfrm>
          <a:prstGeom prst="rect">
            <a:avLst/>
          </a:prstGeom>
          <a:noFill/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257800" y="4800600"/>
            <a:ext cx="3886200" cy="1752600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Andria McLaughlin</a:t>
            </a:r>
          </a:p>
          <a:p>
            <a:pPr algn="l"/>
            <a:r>
              <a:rPr lang="en-US" dirty="0" smtClean="0"/>
              <a:t>Chairperson K-12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0" y="457200"/>
            <a:ext cx="4724400" cy="17526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old Spring Harbor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rt Department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urriculum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3400"/>
            <a:ext cx="8534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/>
              <a:t>A Glance at </a:t>
            </a:r>
          </a:p>
          <a:p>
            <a:r>
              <a:rPr lang="en-US" sz="4400" dirty="0" smtClean="0"/>
              <a:t>CSH Junior High </a:t>
            </a:r>
          </a:p>
          <a:p>
            <a:r>
              <a:rPr lang="en-US" sz="4400" dirty="0" smtClean="0"/>
              <a:t>School:</a:t>
            </a:r>
            <a:endParaRPr lang="en-US" sz="4400" dirty="0"/>
          </a:p>
        </p:txBody>
      </p:sp>
      <p:pic>
        <p:nvPicPr>
          <p:cNvPr id="3" name="Picture 2" descr="IMG_0010.jpg"/>
          <p:cNvPicPr>
            <a:picLocks noChangeAspect="1"/>
          </p:cNvPicPr>
          <p:nvPr/>
        </p:nvPicPr>
        <p:blipFill>
          <a:blip r:embed="rId2" cstate="print"/>
          <a:srcRect l="7500" t="10000" r="5000" b="12222"/>
          <a:stretch>
            <a:fillRect/>
          </a:stretch>
        </p:blipFill>
        <p:spPr>
          <a:xfrm>
            <a:off x="4648200" y="3505200"/>
            <a:ext cx="4038600" cy="269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V:\ART_DEPT_SHARED_LESSONS\Library show 2012\SAM_0666.JPG"/>
          <p:cNvPicPr>
            <a:picLocks noChangeAspect="1" noChangeArrowheads="1"/>
          </p:cNvPicPr>
          <p:nvPr/>
        </p:nvPicPr>
        <p:blipFill>
          <a:blip r:embed="rId3" cstate="print"/>
          <a:srcRect l="16000" t="4000" r="13000" b="2667"/>
          <a:stretch>
            <a:fillRect/>
          </a:stretch>
        </p:blipFill>
        <p:spPr bwMode="auto">
          <a:xfrm>
            <a:off x="5943600" y="531254"/>
            <a:ext cx="2861854" cy="2821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\\hs-fp2-i\AMcLaughlin$\my documents\My Pictures\Sam's 80s\Sam's 80s 003.jpg"/>
          <p:cNvPicPr>
            <a:picLocks noChangeAspect="1" noChangeArrowheads="1"/>
          </p:cNvPicPr>
          <p:nvPr/>
        </p:nvPicPr>
        <p:blipFill>
          <a:blip r:embed="rId4" cstate="print"/>
          <a:srcRect l="9375" r="10417" b="6250"/>
          <a:stretch>
            <a:fillRect/>
          </a:stretch>
        </p:blipFill>
        <p:spPr bwMode="auto">
          <a:xfrm>
            <a:off x="457200" y="2819400"/>
            <a:ext cx="3886200" cy="3028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810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 smtClean="0"/>
              <a:t>A Glance at </a:t>
            </a:r>
          </a:p>
          <a:p>
            <a:r>
              <a:rPr lang="en-US" sz="4000" dirty="0" smtClean="0"/>
              <a:t>CSH Senior High </a:t>
            </a:r>
          </a:p>
          <a:p>
            <a:r>
              <a:rPr lang="en-US" sz="4000" dirty="0" smtClean="0"/>
              <a:t>School:</a:t>
            </a:r>
            <a:endParaRPr lang="en-US" sz="4000" dirty="0"/>
          </a:p>
        </p:txBody>
      </p:sp>
      <p:pic>
        <p:nvPicPr>
          <p:cNvPr id="5" name="Picture 4" descr="Di5_chuckcloseregular_h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457200"/>
            <a:ext cx="3581400" cy="3581400"/>
          </a:xfrm>
          <a:prstGeom prst="rect">
            <a:avLst/>
          </a:prstGeom>
        </p:spPr>
      </p:pic>
      <p:pic>
        <p:nvPicPr>
          <p:cNvPr id="7" name="Picture 6" descr="WS art 2012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4267200"/>
            <a:ext cx="2819400" cy="1879600"/>
          </a:xfrm>
          <a:prstGeom prst="rect">
            <a:avLst/>
          </a:prstGeom>
        </p:spPr>
      </p:pic>
      <p:pic>
        <p:nvPicPr>
          <p:cNvPr id="1026" name="Picture 2" descr="\\HS-FP2-I\amclaughlin$\desktop\Library\IMG_01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1752600"/>
            <a:ext cx="1870862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62484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Studio Art</a:t>
            </a:r>
          </a:p>
          <a:p>
            <a:endParaRPr lang="en-US" sz="32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Intro to Drawing and Painting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Advanced Drawing and Painting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Senior Project</a:t>
            </a:r>
          </a:p>
          <a:p>
            <a:r>
              <a:rPr lang="en-US" sz="2800" dirty="0" smtClean="0"/>
              <a:t>	2D Design AP</a:t>
            </a:r>
          </a:p>
          <a:p>
            <a:r>
              <a:rPr lang="en-US" sz="2800" dirty="0" smtClean="0"/>
              <a:t>	Photography AP</a:t>
            </a:r>
          </a:p>
          <a:p>
            <a:r>
              <a:rPr lang="en-US" sz="2800" dirty="0" smtClean="0"/>
              <a:t>	Drawing AP</a:t>
            </a:r>
          </a:p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AP Art History</a:t>
            </a:r>
          </a:p>
        </p:txBody>
      </p:sp>
      <p:pic>
        <p:nvPicPr>
          <p:cNvPr id="3" name="Picture 2" descr="\\hs-fp2-i\AMcLaughlin$\my documents\My Pictures\2011\2011 02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43400" y="2895600"/>
            <a:ext cx="4516783" cy="33155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533400"/>
            <a:ext cx="66294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/>
              <a:t>Studio Art</a:t>
            </a:r>
          </a:p>
          <a:p>
            <a:endParaRPr lang="en-US" sz="3200" dirty="0" smtClean="0"/>
          </a:p>
          <a:p>
            <a:pPr>
              <a:buFont typeface="Arial" pitchFamily="34" charset="0"/>
              <a:buChar char="•"/>
            </a:pPr>
            <a:r>
              <a:rPr lang="en-US" sz="4000" dirty="0" smtClean="0"/>
              <a:t>Introduction to Fashion Design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4000" dirty="0" smtClean="0"/>
              <a:t>Advanced Fashion </a:t>
            </a:r>
          </a:p>
          <a:p>
            <a:r>
              <a:rPr lang="en-US" sz="4000" dirty="0" smtClean="0"/>
              <a:t> Design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4000" dirty="0" smtClean="0"/>
              <a:t>Senior Fashion </a:t>
            </a:r>
          </a:p>
          <a:p>
            <a:r>
              <a:rPr lang="en-US" sz="4000" dirty="0" smtClean="0"/>
              <a:t> Collection</a:t>
            </a:r>
          </a:p>
          <a:p>
            <a:endParaRPr lang="en-US" sz="3200" dirty="0" smtClean="0"/>
          </a:p>
        </p:txBody>
      </p:sp>
      <p:pic>
        <p:nvPicPr>
          <p:cNvPr id="4" name="Picture 3" descr="IMG_0110.jpg"/>
          <p:cNvPicPr>
            <a:picLocks noChangeAspect="1"/>
          </p:cNvPicPr>
          <p:nvPr/>
        </p:nvPicPr>
        <p:blipFill>
          <a:blip r:embed="rId2" cstate="screen">
            <a:lum bright="20000" contrast="30000"/>
          </a:blip>
          <a:srcRect/>
          <a:stretch>
            <a:fillRect/>
          </a:stretch>
        </p:blipFill>
        <p:spPr>
          <a:xfrm rot="16200000">
            <a:off x="4359275" y="2041525"/>
            <a:ext cx="6477000" cy="269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304800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dirty="0" smtClean="0"/>
              <a:t>Media Arts</a:t>
            </a:r>
          </a:p>
          <a:p>
            <a:endParaRPr lang="en-US" sz="4000" b="1" dirty="0" smtClean="0"/>
          </a:p>
          <a:p>
            <a:pPr>
              <a:buFont typeface="Arial" pitchFamily="34" charset="0"/>
              <a:buChar char="•"/>
            </a:pPr>
            <a:r>
              <a:rPr lang="en-US" sz="4000" dirty="0" smtClean="0"/>
              <a:t>Digital Imaging</a:t>
            </a:r>
          </a:p>
          <a:p>
            <a:pPr>
              <a:buFont typeface="Arial" pitchFamily="34" charset="0"/>
              <a:buChar char="•"/>
            </a:pPr>
            <a:endParaRPr lang="en-US" sz="3200" dirty="0" smtClean="0"/>
          </a:p>
          <a:p>
            <a:pPr>
              <a:buFont typeface="Arial" pitchFamily="34" charset="0"/>
              <a:buChar char="•"/>
            </a:pPr>
            <a:r>
              <a:rPr lang="en-US" sz="4000" dirty="0" smtClean="0"/>
              <a:t>Web Design</a:t>
            </a:r>
          </a:p>
          <a:p>
            <a:pPr>
              <a:buFont typeface="Arial" pitchFamily="34" charset="0"/>
              <a:buChar char="•"/>
            </a:pPr>
            <a:endParaRPr lang="en-US" sz="3200" dirty="0" smtClean="0"/>
          </a:p>
          <a:p>
            <a:pPr>
              <a:buFont typeface="Arial" pitchFamily="34" charset="0"/>
              <a:buChar char="•"/>
            </a:pPr>
            <a:r>
              <a:rPr lang="en-US" sz="4000" dirty="0" smtClean="0"/>
              <a:t>Visual Storytelling</a:t>
            </a:r>
          </a:p>
          <a:p>
            <a:pPr>
              <a:buFont typeface="Arial" pitchFamily="34" charset="0"/>
              <a:buChar char="•"/>
            </a:pPr>
            <a:endParaRPr lang="en-US" sz="3200" dirty="0" smtClean="0"/>
          </a:p>
          <a:p>
            <a:pPr>
              <a:buFont typeface="Arial" pitchFamily="34" charset="0"/>
              <a:buChar char="•"/>
            </a:pPr>
            <a:r>
              <a:rPr lang="en-US" sz="4000" dirty="0" smtClean="0"/>
              <a:t>Introduction to </a:t>
            </a:r>
          </a:p>
          <a:p>
            <a:r>
              <a:rPr lang="en-US" sz="4000" dirty="0" smtClean="0"/>
              <a:t>Graphic Design</a:t>
            </a:r>
          </a:p>
        </p:txBody>
      </p:sp>
      <p:pic>
        <p:nvPicPr>
          <p:cNvPr id="3" name="Picture 2" descr="DI5_portrait1_AT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096000" y="228600"/>
            <a:ext cx="2171700" cy="2895600"/>
          </a:xfrm>
          <a:prstGeom prst="rect">
            <a:avLst/>
          </a:prstGeom>
        </p:spPr>
      </p:pic>
      <p:pic>
        <p:nvPicPr>
          <p:cNvPr id="4" name="Picture 3" descr="IMG_0112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5105400" y="3276600"/>
            <a:ext cx="3810000" cy="3125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dria\Desktop\LH mural.jpg"/>
          <p:cNvPicPr>
            <a:picLocks noChangeAspect="1" noChangeArrowheads="1"/>
          </p:cNvPicPr>
          <p:nvPr/>
        </p:nvPicPr>
        <p:blipFill>
          <a:blip r:embed="rId2" cstate="screen">
            <a:lum bright="10000"/>
          </a:blip>
          <a:srcRect/>
          <a:stretch>
            <a:fillRect/>
          </a:stretch>
        </p:blipFill>
        <p:spPr bwMode="auto">
          <a:xfrm>
            <a:off x="34925" y="381000"/>
            <a:ext cx="9109075" cy="25360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0" y="3657600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Collaboration between schools:</a:t>
            </a:r>
          </a:p>
          <a:p>
            <a:endParaRPr lang="en-US" sz="2400" dirty="0" smtClean="0"/>
          </a:p>
          <a:p>
            <a:r>
              <a:rPr lang="en-US" sz="2400" dirty="0" smtClean="0"/>
              <a:t>Art teacher, Laura Cirino and Art Club students at the high school created this 18 foot mural for the Lloyd Harbor Elementary school cafeteria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819400"/>
            <a:ext cx="5105400" cy="3829050"/>
          </a:xfrm>
          <a:prstGeom prst="rect">
            <a:avLst/>
          </a:prstGeom>
        </p:spPr>
      </p:pic>
      <p:pic>
        <p:nvPicPr>
          <p:cNvPr id="3" name="Picture 2" descr="2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114800" y="685800"/>
            <a:ext cx="5486400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457200"/>
            <a:ext cx="4191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Collaboration between disciplines:</a:t>
            </a:r>
          </a:p>
          <a:p>
            <a:endParaRPr lang="en-US" dirty="0" smtClean="0"/>
          </a:p>
          <a:p>
            <a:r>
              <a:rPr lang="en-US" sz="4000" b="1" dirty="0" smtClean="0">
                <a:latin typeface="Bradley Hand ITC" pitchFamily="66" charset="0"/>
              </a:rPr>
              <a:t>Art and Music</a:t>
            </a:r>
            <a:endParaRPr lang="en-US" sz="4000" b="1" dirty="0">
              <a:latin typeface="Bradley Hand IT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990600"/>
            <a:ext cx="762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An Artist in residency gives students and teachers opportunities to learn new and exciting ways to create interesting art.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0" y="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276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724400" y="3810000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Esther Tollen</a:t>
            </a:r>
          </a:p>
          <a:p>
            <a:r>
              <a:rPr lang="en-US" sz="3200" dirty="0" smtClean="0"/>
              <a:t>Mosaic Artist</a:t>
            </a:r>
          </a:p>
          <a:p>
            <a:r>
              <a:rPr lang="en-US" sz="3200" dirty="0" smtClean="0"/>
              <a:t>2011/2012</a:t>
            </a:r>
            <a:endParaRPr lang="en-US" sz="3200" dirty="0"/>
          </a:p>
        </p:txBody>
      </p:sp>
      <p:pic>
        <p:nvPicPr>
          <p:cNvPr id="6" name="Picture 5" descr="IMG_0093.jpg"/>
          <p:cNvPicPr>
            <a:picLocks noChangeAspect="1"/>
          </p:cNvPicPr>
          <p:nvPr/>
        </p:nvPicPr>
        <p:blipFill>
          <a:blip r:embed="rId4" cstate="print">
            <a:lum bright="10000" contrast="10000"/>
          </a:blip>
          <a:stretch>
            <a:fillRect/>
          </a:stretch>
        </p:blipFill>
        <p:spPr>
          <a:xfrm>
            <a:off x="4343400" y="304800"/>
            <a:ext cx="44577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8200" y="5257800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Dan Welden</a:t>
            </a:r>
          </a:p>
          <a:p>
            <a:r>
              <a:rPr lang="en-US" sz="2800" dirty="0" smtClean="0"/>
              <a:t>Solarplate artist - 2013</a:t>
            </a:r>
            <a:endParaRPr lang="en-US" sz="2800" dirty="0"/>
          </a:p>
        </p:txBody>
      </p:sp>
      <p:pic>
        <p:nvPicPr>
          <p:cNvPr id="2054" name="Picture 6" descr="\\csh-instruct-fp\AMcLaughlin$\my documents\My Pictures\Art curric PP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4343400" cy="3257403"/>
          </a:xfrm>
          <a:prstGeom prst="rect">
            <a:avLst/>
          </a:prstGeom>
          <a:noFill/>
        </p:spPr>
      </p:pic>
      <p:pic>
        <p:nvPicPr>
          <p:cNvPr id="2055" name="Picture 7" descr="\\csh-instruct-fp\AMcLaughlin$\my documents\My Pictures\Art curric PP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582676" y="827524"/>
            <a:ext cx="4790740" cy="3592893"/>
          </a:xfrm>
          <a:prstGeom prst="rect">
            <a:avLst/>
          </a:prstGeom>
          <a:noFill/>
        </p:spPr>
      </p:pic>
      <p:pic>
        <p:nvPicPr>
          <p:cNvPr id="2056" name="Picture 8" descr="\\csh-instruct-fp\AMcLaughlin$\my documents\My Pictures\Art curric PP 005.jpg"/>
          <p:cNvPicPr>
            <a:picLocks noChangeAspect="1" noChangeArrowheads="1"/>
          </p:cNvPicPr>
          <p:nvPr/>
        </p:nvPicPr>
        <p:blipFill>
          <a:blip r:embed="rId4" cstate="print"/>
          <a:srcRect l="7566" t="5602" r="10504" b="4760"/>
          <a:stretch>
            <a:fillRect/>
          </a:stretch>
        </p:blipFill>
        <p:spPr bwMode="auto">
          <a:xfrm rot="16200000">
            <a:off x="38101" y="3543299"/>
            <a:ext cx="2971799" cy="2438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th rainbow 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3953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487501"/>
            <a:ext cx="4572000" cy="60631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Britannic Bold" pitchFamily="34" charset="0"/>
              </a:rPr>
              <a:t>Cold Spring Harbor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Britannic Bold" pitchFamily="34" charset="0"/>
              </a:rPr>
              <a:t>Art Department</a:t>
            </a:r>
          </a:p>
          <a:p>
            <a:endParaRPr lang="en-US" sz="2000" dirty="0" smtClean="0">
              <a:solidFill>
                <a:schemeClr val="bg1"/>
              </a:solidFill>
              <a:latin typeface="Britannic Bold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Britannic Bold" pitchFamily="34" charset="0"/>
              </a:rPr>
              <a:t>Goose Hill Primary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Britannic Bold" pitchFamily="34" charset="0"/>
              </a:rPr>
              <a:t>Colleen Johnson</a:t>
            </a:r>
          </a:p>
          <a:p>
            <a:endParaRPr lang="en-US" sz="800" dirty="0" smtClean="0">
              <a:solidFill>
                <a:schemeClr val="bg1"/>
              </a:solidFill>
              <a:latin typeface="Britannic Bold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Britannic Bold" pitchFamily="34" charset="0"/>
              </a:rPr>
              <a:t>Lloyd Harbor Elementary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Britannic Bold" pitchFamily="34" charset="0"/>
              </a:rPr>
              <a:t>Ann McLam</a:t>
            </a:r>
          </a:p>
          <a:p>
            <a:endParaRPr lang="en-US" sz="800" dirty="0" smtClean="0">
              <a:solidFill>
                <a:schemeClr val="bg1"/>
              </a:solidFill>
              <a:latin typeface="Britannic Bold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Britannic Bold" pitchFamily="34" charset="0"/>
              </a:rPr>
              <a:t>West Side Elementary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Britannic Bold" pitchFamily="34" charset="0"/>
              </a:rPr>
              <a:t>Andria McLaughlin</a:t>
            </a:r>
          </a:p>
          <a:p>
            <a:endParaRPr lang="en-US" sz="800" dirty="0" smtClean="0">
              <a:solidFill>
                <a:schemeClr val="bg1"/>
              </a:solidFill>
              <a:latin typeface="Britannic Bold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Britannic Bold" pitchFamily="34" charset="0"/>
              </a:rPr>
              <a:t>CSH Junior High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Britannic Bold" pitchFamily="34" charset="0"/>
              </a:rPr>
              <a:t>Samantha Hayes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Britannic Bold" pitchFamily="34" charset="0"/>
              </a:rPr>
              <a:t>Colleen Johnson</a:t>
            </a:r>
          </a:p>
          <a:p>
            <a:endParaRPr lang="en-US" sz="800" dirty="0" smtClean="0">
              <a:solidFill>
                <a:schemeClr val="bg1"/>
              </a:solidFill>
              <a:latin typeface="Britannic Bold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Britannic Bold" pitchFamily="34" charset="0"/>
              </a:rPr>
              <a:t>CSH Senior High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Britannic Bold" pitchFamily="34" charset="0"/>
              </a:rPr>
              <a:t>Laura Cirino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Britannic Bold" pitchFamily="34" charset="0"/>
              </a:rPr>
              <a:t>Kristine Levy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Britannic Bold" pitchFamily="34" charset="0"/>
              </a:rPr>
              <a:t>Christine Oswald</a:t>
            </a:r>
          </a:p>
          <a:p>
            <a:endParaRPr lang="en-US" sz="2000" dirty="0" smtClean="0">
              <a:solidFill>
                <a:schemeClr val="bg1"/>
              </a:solidFill>
              <a:latin typeface="Britann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62600" y="4114800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Marcus </a:t>
            </a:r>
            <a:r>
              <a:rPr lang="en-US" sz="3200" dirty="0" err="1" smtClean="0"/>
              <a:t>McLaurin</a:t>
            </a:r>
            <a:endParaRPr lang="en-US" sz="3200" dirty="0" smtClean="0"/>
          </a:p>
          <a:p>
            <a:r>
              <a:rPr lang="en-US" sz="3200" dirty="0" smtClean="0"/>
              <a:t>Cartoonist</a:t>
            </a:r>
          </a:p>
          <a:p>
            <a:r>
              <a:rPr lang="en-US" sz="3200" dirty="0" smtClean="0"/>
              <a:t>2013</a:t>
            </a:r>
            <a:endParaRPr lang="en-US" sz="3200" dirty="0"/>
          </a:p>
        </p:txBody>
      </p:sp>
      <p:pic>
        <p:nvPicPr>
          <p:cNvPr id="1027" name="Picture 3" descr="\\HS-FP2-I\amclaughlin$\desktop\marcus\Marcus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04800"/>
            <a:ext cx="4038600" cy="2702917"/>
          </a:xfrm>
          <a:prstGeom prst="rect">
            <a:avLst/>
          </a:prstGeom>
          <a:noFill/>
        </p:spPr>
      </p:pic>
      <p:pic>
        <p:nvPicPr>
          <p:cNvPr id="1028" name="Picture 4" descr="\\HS-FP2-I\amclaughlin$\desktop\marcus\DSC_0021.JPG"/>
          <p:cNvPicPr>
            <a:picLocks noChangeAspect="1" noChangeArrowheads="1"/>
          </p:cNvPicPr>
          <p:nvPr/>
        </p:nvPicPr>
        <p:blipFill>
          <a:blip r:embed="rId3" cstate="print"/>
          <a:srcRect r="40000" b="37535"/>
          <a:stretch>
            <a:fillRect/>
          </a:stretch>
        </p:blipFill>
        <p:spPr bwMode="auto">
          <a:xfrm>
            <a:off x="381000" y="304800"/>
            <a:ext cx="3429000" cy="2389187"/>
          </a:xfrm>
          <a:prstGeom prst="rect">
            <a:avLst/>
          </a:prstGeom>
          <a:noFill/>
        </p:spPr>
      </p:pic>
      <p:pic>
        <p:nvPicPr>
          <p:cNvPr id="1026" name="Picture 2" descr="\\HS-FP2-I\amclaughlin$\desktop\DSC_0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819400"/>
            <a:ext cx="5123488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371600"/>
            <a:ext cx="8001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/>
              <a:t>CSH teachers </a:t>
            </a:r>
          </a:p>
          <a:p>
            <a:pPr algn="ctr"/>
            <a:r>
              <a:rPr lang="en-US" sz="4400" dirty="0" smtClean="0"/>
              <a:t>strive to learn new techniques </a:t>
            </a:r>
          </a:p>
          <a:p>
            <a:pPr algn="ctr"/>
            <a:r>
              <a:rPr lang="en-US" sz="4400" dirty="0" smtClean="0"/>
              <a:t>every day.</a:t>
            </a:r>
          </a:p>
          <a:p>
            <a:pPr algn="ctr"/>
            <a:endParaRPr lang="en-US" sz="4400" dirty="0" smtClean="0"/>
          </a:p>
          <a:p>
            <a:pPr algn="ctr"/>
            <a:r>
              <a:rPr lang="en-US" sz="4400" dirty="0" smtClean="0"/>
              <a:t>Workshops at the</a:t>
            </a:r>
          </a:p>
          <a:p>
            <a:pPr algn="ctr"/>
            <a:r>
              <a:rPr lang="en-US" sz="4400" dirty="0" smtClean="0"/>
              <a:t>Huntington Art League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Art Curric Presentation\83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5400000">
            <a:off x="-173362" y="935362"/>
            <a:ext cx="4438507" cy="3329783"/>
          </a:xfrm>
          <a:prstGeom prst="rect">
            <a:avLst/>
          </a:prstGeom>
          <a:noFill/>
        </p:spPr>
      </p:pic>
      <p:pic>
        <p:nvPicPr>
          <p:cNvPr id="20483" name="Picture 3" descr="G:\Art Curric Presentation\836.JPG"/>
          <p:cNvPicPr>
            <a:picLocks noChangeAspect="1" noChangeArrowheads="1"/>
          </p:cNvPicPr>
          <p:nvPr/>
        </p:nvPicPr>
        <p:blipFill>
          <a:blip r:embed="rId3" cstate="screen">
            <a:lum bright="-10000"/>
          </a:blip>
          <a:srcRect/>
          <a:stretch>
            <a:fillRect/>
          </a:stretch>
        </p:blipFill>
        <p:spPr bwMode="auto">
          <a:xfrm rot="5400000">
            <a:off x="4862445" y="2224155"/>
            <a:ext cx="4385602" cy="329009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62400" y="304800"/>
            <a:ext cx="4724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Andria McLaughlin</a:t>
            </a:r>
          </a:p>
          <a:p>
            <a:r>
              <a:rPr lang="en-US" dirty="0" smtClean="0"/>
              <a:t>West Side Elementary</a:t>
            </a:r>
          </a:p>
          <a:p>
            <a:r>
              <a:rPr lang="en-US" dirty="0" smtClean="0"/>
              <a:t>Grades 2-6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:\Art Curric Presentation\835.JPG"/>
          <p:cNvPicPr>
            <a:picLocks noChangeAspect="1" noChangeArrowheads="1"/>
          </p:cNvPicPr>
          <p:nvPr/>
        </p:nvPicPr>
        <p:blipFill>
          <a:blip r:embed="rId2" cstate="screen">
            <a:lum bright="-10000" contrast="10000"/>
          </a:blip>
          <a:srcRect/>
          <a:stretch>
            <a:fillRect/>
          </a:stretch>
        </p:blipFill>
        <p:spPr bwMode="auto">
          <a:xfrm>
            <a:off x="457200" y="228601"/>
            <a:ext cx="4038600" cy="4260485"/>
          </a:xfrm>
          <a:prstGeom prst="rect">
            <a:avLst/>
          </a:prstGeom>
          <a:noFill/>
        </p:spPr>
      </p:pic>
      <p:pic>
        <p:nvPicPr>
          <p:cNvPr id="21507" name="Picture 3" descr="G:\Art Curric Presentation\834.JPG"/>
          <p:cNvPicPr>
            <a:picLocks noChangeAspect="1" noChangeArrowheads="1"/>
          </p:cNvPicPr>
          <p:nvPr/>
        </p:nvPicPr>
        <p:blipFill>
          <a:blip r:embed="rId3" cstate="screen">
            <a:lum bright="-10000"/>
          </a:blip>
          <a:srcRect/>
          <a:stretch>
            <a:fillRect/>
          </a:stretch>
        </p:blipFill>
        <p:spPr bwMode="auto">
          <a:xfrm>
            <a:off x="3822029" y="2590800"/>
            <a:ext cx="5321971" cy="399256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48200" y="457200"/>
            <a:ext cx="4114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Samantha Hayes</a:t>
            </a:r>
          </a:p>
          <a:p>
            <a:r>
              <a:rPr lang="en-US" dirty="0" smtClean="0"/>
              <a:t>CSH Junior High</a:t>
            </a:r>
          </a:p>
          <a:p>
            <a:r>
              <a:rPr lang="en-US" dirty="0" smtClean="0"/>
              <a:t>Grades 7 &amp; 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Art Curric Presentation\83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5800" y="423864"/>
            <a:ext cx="3886200" cy="2915440"/>
          </a:xfrm>
          <a:prstGeom prst="rect">
            <a:avLst/>
          </a:prstGeom>
          <a:noFill/>
        </p:spPr>
      </p:pic>
      <p:pic>
        <p:nvPicPr>
          <p:cNvPr id="22531" name="Picture 3" descr="G:\Art Curric Presentation\83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91001" y="2895601"/>
            <a:ext cx="4568825" cy="342754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800600" y="533400"/>
            <a:ext cx="411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Colleen Johnson</a:t>
            </a:r>
          </a:p>
          <a:p>
            <a:r>
              <a:rPr lang="en-US" dirty="0" smtClean="0"/>
              <a:t>Goose Hill Primary</a:t>
            </a:r>
          </a:p>
          <a:p>
            <a:r>
              <a:rPr lang="en-US" dirty="0" smtClean="0"/>
              <a:t>Grades K-1</a:t>
            </a:r>
          </a:p>
          <a:p>
            <a:r>
              <a:rPr lang="en-US" dirty="0" smtClean="0"/>
              <a:t>CSH Junior High</a:t>
            </a:r>
          </a:p>
          <a:p>
            <a:r>
              <a:rPr lang="en-US" dirty="0" smtClean="0"/>
              <a:t>Grades 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Art Curric Presentation\831.JPG"/>
          <p:cNvPicPr>
            <a:picLocks noChangeAspect="1" noChangeArrowheads="1"/>
          </p:cNvPicPr>
          <p:nvPr/>
        </p:nvPicPr>
        <p:blipFill>
          <a:blip r:embed="rId2" cstate="screen"/>
          <a:srcRect l="5000" r="5000"/>
          <a:stretch>
            <a:fillRect/>
          </a:stretch>
        </p:blipFill>
        <p:spPr bwMode="auto">
          <a:xfrm>
            <a:off x="533400" y="381000"/>
            <a:ext cx="4114800" cy="2918298"/>
          </a:xfrm>
          <a:prstGeom prst="rect">
            <a:avLst/>
          </a:prstGeom>
          <a:noFill/>
        </p:spPr>
      </p:pic>
      <p:pic>
        <p:nvPicPr>
          <p:cNvPr id="23555" name="Picture 3" descr="G:\Art Curric Presentation\83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83037" y="2590801"/>
            <a:ext cx="5008563" cy="370664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105400" y="609600"/>
            <a:ext cx="3429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Laura Cirino</a:t>
            </a:r>
          </a:p>
          <a:p>
            <a:r>
              <a:rPr lang="en-US" dirty="0" smtClean="0"/>
              <a:t>CSH High School</a:t>
            </a:r>
          </a:p>
          <a:p>
            <a:r>
              <a:rPr lang="en-US" dirty="0" smtClean="0"/>
              <a:t>Grades 9-12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Art Curric Presentation\82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8601" y="304800"/>
            <a:ext cx="3859753" cy="2895600"/>
          </a:xfrm>
          <a:prstGeom prst="rect">
            <a:avLst/>
          </a:prstGeom>
          <a:noFill/>
        </p:spPr>
      </p:pic>
      <p:pic>
        <p:nvPicPr>
          <p:cNvPr id="24579" name="Picture 3" descr="G:\Art Curric Presentation\82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57600" y="2667000"/>
            <a:ext cx="5161429" cy="3733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419600" y="533400"/>
            <a:ext cx="4114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Christine Oswald</a:t>
            </a:r>
          </a:p>
          <a:p>
            <a:r>
              <a:rPr lang="en-US" dirty="0" smtClean="0"/>
              <a:t>CSH High School</a:t>
            </a:r>
          </a:p>
          <a:p>
            <a:r>
              <a:rPr lang="en-US" dirty="0" smtClean="0"/>
              <a:t>Grades 9-12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:\Art Curric Presentation\82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1" y="228601"/>
            <a:ext cx="4172852" cy="3130487"/>
          </a:xfrm>
          <a:prstGeom prst="rect">
            <a:avLst/>
          </a:prstGeom>
          <a:noFill/>
        </p:spPr>
      </p:pic>
      <p:pic>
        <p:nvPicPr>
          <p:cNvPr id="25603" name="Picture 3" descr="G:\Art Curric Presentation\82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86201" y="2819400"/>
            <a:ext cx="5076825" cy="38086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72000" y="381000"/>
            <a:ext cx="4114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Ann McLam</a:t>
            </a:r>
          </a:p>
          <a:p>
            <a:r>
              <a:rPr lang="en-US" dirty="0" smtClean="0"/>
              <a:t>Lloyd Harbor Elementary</a:t>
            </a:r>
          </a:p>
          <a:p>
            <a:r>
              <a:rPr lang="en-US" dirty="0" smtClean="0"/>
              <a:t>Grades 2-6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10200" y="304800"/>
            <a:ext cx="3733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Kristine Levy</a:t>
            </a:r>
          </a:p>
          <a:p>
            <a:r>
              <a:rPr lang="en-US" dirty="0" smtClean="0"/>
              <a:t>CSH High School</a:t>
            </a:r>
          </a:p>
          <a:p>
            <a:r>
              <a:rPr lang="en-US" dirty="0" smtClean="0"/>
              <a:t>Grades 9-12</a:t>
            </a:r>
            <a:endParaRPr lang="en-US" dirty="0"/>
          </a:p>
        </p:txBody>
      </p:sp>
      <p:pic>
        <p:nvPicPr>
          <p:cNvPr id="3" name="Picture 2" descr="EnameledNecklaces2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2514600"/>
            <a:ext cx="5486400" cy="3657600"/>
          </a:xfrm>
          <a:prstGeom prst="rect">
            <a:avLst/>
          </a:prstGeom>
        </p:spPr>
      </p:pic>
      <p:pic>
        <p:nvPicPr>
          <p:cNvPr id="4" name="Picture 3" descr="EnameledPendants1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52400"/>
            <a:ext cx="5105400" cy="340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G:\Art Curric Presentation\100_017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5392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3400" y="609600"/>
            <a:ext cx="2743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lbertus MT" pitchFamily="18" charset="0"/>
              </a:rPr>
              <a:t>Every child is an artist.  The problem is how to remain an artist once we grow up.  </a:t>
            </a:r>
          </a:p>
          <a:p>
            <a:endParaRPr lang="en-US" sz="3200" dirty="0" smtClean="0">
              <a:latin typeface="Albertus MT" pitchFamily="18" charset="0"/>
            </a:endParaRPr>
          </a:p>
          <a:p>
            <a:endParaRPr lang="en-US" sz="3200" dirty="0" smtClean="0">
              <a:latin typeface="Albertus MT" pitchFamily="18" charset="0"/>
            </a:endParaRPr>
          </a:p>
          <a:p>
            <a:r>
              <a:rPr lang="en-US" sz="3200" dirty="0" smtClean="0">
                <a:latin typeface="Albertus MT" pitchFamily="18" charset="0"/>
              </a:rPr>
              <a:t>~Pablo Picasso</a:t>
            </a:r>
            <a:endParaRPr lang="en-US" sz="3200" dirty="0">
              <a:latin typeface="Albertus M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A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5200" y="914400"/>
            <a:ext cx="1712686" cy="2438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>
              <a:rot lat="0" lon="1200000" rev="0"/>
            </a:camera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304800"/>
            <a:ext cx="81534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“Students who can identify the Elements of Art and Principles of Design and evaluate their role in the composition of a work of art will be better able to understand an artist's choices. They will be equipped to address whether a work of art is successful, and why”.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971800" y="5562600"/>
            <a:ext cx="57150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http://www.getty.edu/education/teachers/building_lessons/formal_analysis.html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762000" y="-381000"/>
            <a:ext cx="5562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Elements of Art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228600" y="990600"/>
            <a:ext cx="19050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Shape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Color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Form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Texture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Space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Value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caillebotte-rainy-d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4354" y="4544006"/>
            <a:ext cx="2722446" cy="2085394"/>
          </a:xfrm>
          <a:prstGeom prst="rect">
            <a:avLst/>
          </a:prstGeom>
        </p:spPr>
      </p:pic>
      <p:pic>
        <p:nvPicPr>
          <p:cNvPr id="7" name="Picture 6" descr="mondrian_line_and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8434" y="1285376"/>
            <a:ext cx="2427366" cy="1838824"/>
          </a:xfrm>
          <a:prstGeom prst="rect">
            <a:avLst/>
          </a:prstGeom>
        </p:spPr>
      </p:pic>
      <p:pic>
        <p:nvPicPr>
          <p:cNvPr id="8" name="Picture 7" descr="texture-sample-lar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1800" y="304800"/>
            <a:ext cx="2158867" cy="1708203"/>
          </a:xfrm>
          <a:prstGeom prst="rect">
            <a:avLst/>
          </a:prstGeom>
        </p:spPr>
      </p:pic>
      <p:pic>
        <p:nvPicPr>
          <p:cNvPr id="9" name="Picture 8" descr="jarons-shape-6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0400" y="3469861"/>
            <a:ext cx="2438400" cy="2473739"/>
          </a:xfrm>
          <a:prstGeom prst="rect">
            <a:avLst/>
          </a:prstGeom>
        </p:spPr>
      </p:pic>
      <p:pic>
        <p:nvPicPr>
          <p:cNvPr id="10" name="Picture 9" descr="large_Calder-Sculpture-453-1gpkwl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62650" y="2209800"/>
            <a:ext cx="2952750" cy="2164047"/>
          </a:xfrm>
          <a:prstGeom prst="rect">
            <a:avLst/>
          </a:prstGeom>
        </p:spPr>
      </p:pic>
      <p:pic>
        <p:nvPicPr>
          <p:cNvPr id="11" name="Picture 10" descr="kan_se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13009" y="152400"/>
            <a:ext cx="2016391" cy="2372224"/>
          </a:xfrm>
          <a:prstGeom prst="rect">
            <a:avLst/>
          </a:prstGeom>
        </p:spPr>
      </p:pic>
      <p:pic>
        <p:nvPicPr>
          <p:cNvPr id="12" name="Picture 11" descr="kinetic-elements-dawid-michalczy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000" y="4876800"/>
            <a:ext cx="2590800" cy="1761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04800" y="228600"/>
            <a:ext cx="4038600" cy="6608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Principles of Design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914400"/>
            <a:ext cx="2971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Unity/Harmony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Emphasis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Balance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Proportion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Rhythm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Variety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Contrast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Repetition/Pattern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hill_rhyth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7800" y="37794"/>
            <a:ext cx="1905000" cy="1923143"/>
          </a:xfrm>
          <a:prstGeom prst="rect">
            <a:avLst/>
          </a:prstGeom>
        </p:spPr>
      </p:pic>
      <p:pic>
        <p:nvPicPr>
          <p:cNvPr id="5" name="Picture 4" descr="suzanne_balance.jpg"/>
          <p:cNvPicPr>
            <a:picLocks noChangeAspect="1"/>
          </p:cNvPicPr>
          <p:nvPr/>
        </p:nvPicPr>
        <p:blipFill>
          <a:blip r:embed="rId3" cstate="print"/>
          <a:srcRect b="6500"/>
          <a:stretch>
            <a:fillRect/>
          </a:stretch>
        </p:blipFill>
        <p:spPr>
          <a:xfrm>
            <a:off x="7315200" y="4414945"/>
            <a:ext cx="1633517" cy="2036451"/>
          </a:xfrm>
          <a:prstGeom prst="rect">
            <a:avLst/>
          </a:prstGeom>
        </p:spPr>
      </p:pic>
      <p:pic>
        <p:nvPicPr>
          <p:cNvPr id="6" name="Picture 5" descr="the_movement_of_light_2_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86600" y="2488996"/>
            <a:ext cx="1752600" cy="1752600"/>
          </a:xfrm>
          <a:prstGeom prst="rect">
            <a:avLst/>
          </a:prstGeom>
        </p:spPr>
      </p:pic>
      <p:pic>
        <p:nvPicPr>
          <p:cNvPr id="7" name="Picture 6" descr="the-unit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1400" y="152400"/>
            <a:ext cx="1603460" cy="2248892"/>
          </a:xfrm>
          <a:prstGeom prst="rect">
            <a:avLst/>
          </a:prstGeom>
        </p:spPr>
      </p:pic>
      <p:pic>
        <p:nvPicPr>
          <p:cNvPr id="8" name="Picture 7" descr="new_space_curve_art.gif"/>
          <p:cNvPicPr>
            <a:picLocks noChangeAspect="1"/>
          </p:cNvPicPr>
          <p:nvPr/>
        </p:nvPicPr>
        <p:blipFill>
          <a:blip r:embed="rId6" cstate="print"/>
          <a:srcRect b="4315"/>
          <a:stretch>
            <a:fillRect/>
          </a:stretch>
        </p:blipFill>
        <p:spPr>
          <a:xfrm>
            <a:off x="3124200" y="381000"/>
            <a:ext cx="2133600" cy="1608735"/>
          </a:xfrm>
          <a:prstGeom prst="rect">
            <a:avLst/>
          </a:prstGeom>
        </p:spPr>
      </p:pic>
      <p:pic>
        <p:nvPicPr>
          <p:cNvPr id="9" name="Picture 8" descr="illustration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70400" y="2249976"/>
            <a:ext cx="2387600" cy="1902618"/>
          </a:xfrm>
          <a:prstGeom prst="rect">
            <a:avLst/>
          </a:prstGeom>
        </p:spPr>
      </p:pic>
      <p:pic>
        <p:nvPicPr>
          <p:cNvPr id="10" name="Picture 9" descr="jasper-johns_numbers-in-col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43592" y="2082392"/>
            <a:ext cx="1647408" cy="2243551"/>
          </a:xfrm>
          <a:prstGeom prst="rect">
            <a:avLst/>
          </a:prstGeom>
        </p:spPr>
      </p:pic>
      <p:pic>
        <p:nvPicPr>
          <p:cNvPr id="11" name="Picture 10" descr="variety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43200" y="4520792"/>
            <a:ext cx="2199916" cy="1752600"/>
          </a:xfrm>
          <a:prstGeom prst="rect">
            <a:avLst/>
          </a:prstGeom>
        </p:spPr>
      </p:pic>
      <p:pic>
        <p:nvPicPr>
          <p:cNvPr id="12" name="Picture 11" descr="wyeth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2400" y="4520792"/>
            <a:ext cx="2472818" cy="1749807"/>
          </a:xfrm>
          <a:prstGeom prst="rect">
            <a:avLst/>
          </a:prstGeom>
        </p:spPr>
      </p:pic>
      <p:pic>
        <p:nvPicPr>
          <p:cNvPr id="13" name="Picture 12" descr="toulouse-lautrec_at-the-mou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29200" y="4492047"/>
            <a:ext cx="2146300" cy="1870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609600"/>
            <a:ext cx="8001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A Glance at </a:t>
            </a:r>
          </a:p>
          <a:p>
            <a:r>
              <a:rPr lang="en-US" sz="4400" dirty="0" smtClean="0"/>
              <a:t>Goose Hill </a:t>
            </a:r>
            <a:endParaRPr lang="en-US" sz="4400" dirty="0" smtClean="0"/>
          </a:p>
          <a:p>
            <a:r>
              <a:rPr lang="en-US" sz="4400" dirty="0" smtClean="0"/>
              <a:t>Primary School</a:t>
            </a:r>
            <a:r>
              <a:rPr lang="en-US" sz="4400" dirty="0" smtClean="0"/>
              <a:t>:</a:t>
            </a:r>
            <a:endParaRPr lang="en-US" sz="4400" dirty="0"/>
          </a:p>
        </p:txBody>
      </p:sp>
      <p:pic>
        <p:nvPicPr>
          <p:cNvPr id="5" name="Picture 4" descr="Library show poster flat.jpg"/>
          <p:cNvPicPr>
            <a:picLocks noChangeAspect="1"/>
          </p:cNvPicPr>
          <p:nvPr/>
        </p:nvPicPr>
        <p:blipFill>
          <a:blip r:embed="rId2" cstate="print"/>
          <a:srcRect l="57639" t="67314" r="5000" b="18426"/>
          <a:stretch>
            <a:fillRect/>
          </a:stretch>
        </p:blipFill>
        <p:spPr>
          <a:xfrm>
            <a:off x="381000" y="3581400"/>
            <a:ext cx="3859975" cy="2209800"/>
          </a:xfrm>
          <a:prstGeom prst="rect">
            <a:avLst/>
          </a:prstGeom>
        </p:spPr>
      </p:pic>
      <p:pic>
        <p:nvPicPr>
          <p:cNvPr id="6" name="Picture 5" descr="library K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533400"/>
            <a:ext cx="3810000" cy="2144889"/>
          </a:xfrm>
          <a:prstGeom prst="rect">
            <a:avLst/>
          </a:prstGeom>
        </p:spPr>
      </p:pic>
      <p:pic>
        <p:nvPicPr>
          <p:cNvPr id="9" name="Picture 8" descr="2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3276600"/>
            <a:ext cx="3581400" cy="2686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4800"/>
            <a:ext cx="8534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/>
              <a:t>A Glance at </a:t>
            </a:r>
          </a:p>
          <a:p>
            <a:r>
              <a:rPr lang="en-US" sz="4400" dirty="0" smtClean="0"/>
              <a:t>Lloyd Harbor Elementary School:</a:t>
            </a:r>
            <a:endParaRPr lang="en-US" sz="4400" dirty="0"/>
          </a:p>
        </p:txBody>
      </p:sp>
      <p:pic>
        <p:nvPicPr>
          <p:cNvPr id="5" name="Picture 4" descr="Library show poster flat.jpg"/>
          <p:cNvPicPr>
            <a:picLocks noChangeAspect="1"/>
          </p:cNvPicPr>
          <p:nvPr/>
        </p:nvPicPr>
        <p:blipFill>
          <a:blip r:embed="rId2" cstate="print"/>
          <a:srcRect l="70000" t="26667" r="3333" b="52222"/>
          <a:stretch>
            <a:fillRect/>
          </a:stretch>
        </p:blipFill>
        <p:spPr>
          <a:xfrm>
            <a:off x="4191000" y="1752600"/>
            <a:ext cx="1905000" cy="2262188"/>
          </a:xfrm>
          <a:prstGeom prst="rect">
            <a:avLst/>
          </a:prstGeom>
        </p:spPr>
      </p:pic>
      <p:pic>
        <p:nvPicPr>
          <p:cNvPr id="7" name="Picture 6" descr="Library show poster flat.jpg"/>
          <p:cNvPicPr>
            <a:picLocks noChangeAspect="1"/>
          </p:cNvPicPr>
          <p:nvPr/>
        </p:nvPicPr>
        <p:blipFill>
          <a:blip r:embed="rId3" cstate="print"/>
          <a:srcRect l="3056" t="40926" r="75000" b="37778"/>
          <a:stretch>
            <a:fillRect/>
          </a:stretch>
        </p:blipFill>
        <p:spPr>
          <a:xfrm>
            <a:off x="6172200" y="2362200"/>
            <a:ext cx="2636520" cy="3837972"/>
          </a:xfrm>
          <a:prstGeom prst="rect">
            <a:avLst/>
          </a:prstGeom>
        </p:spPr>
      </p:pic>
      <p:pic>
        <p:nvPicPr>
          <p:cNvPr id="8" name="Picture 7" descr="presentation 017.jpg"/>
          <p:cNvPicPr>
            <a:picLocks noChangeAspect="1"/>
          </p:cNvPicPr>
          <p:nvPr/>
        </p:nvPicPr>
        <p:blipFill>
          <a:blip r:embed="rId4" cstate="print"/>
          <a:srcRect l="10717" t="7778" r="7133" b="10000"/>
          <a:stretch>
            <a:fillRect/>
          </a:stretch>
        </p:blipFill>
        <p:spPr>
          <a:xfrm>
            <a:off x="228600" y="2819400"/>
            <a:ext cx="4116912" cy="3311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S art 2012 Oliva 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7008" y="381000"/>
            <a:ext cx="3728392" cy="2438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457200"/>
            <a:ext cx="8686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A Glance at </a:t>
            </a:r>
          </a:p>
          <a:p>
            <a:r>
              <a:rPr lang="en-US" sz="4400" dirty="0" smtClean="0"/>
              <a:t>West Side </a:t>
            </a:r>
          </a:p>
          <a:p>
            <a:r>
              <a:rPr lang="en-US" sz="4400" dirty="0" smtClean="0"/>
              <a:t>Elementary School:</a:t>
            </a:r>
            <a:endParaRPr lang="en-US" sz="4400" dirty="0"/>
          </a:p>
        </p:txBody>
      </p:sp>
      <p:pic>
        <p:nvPicPr>
          <p:cNvPr id="3" name="Picture 2" descr="flowers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2743200"/>
            <a:ext cx="3553838" cy="2743200"/>
          </a:xfrm>
          <a:prstGeom prst="rect">
            <a:avLst/>
          </a:prstGeom>
        </p:spPr>
      </p:pic>
      <p:pic>
        <p:nvPicPr>
          <p:cNvPr id="4" name="Picture 3" descr="calendar art WS 001.jpg"/>
          <p:cNvPicPr>
            <a:picLocks noChangeAspect="1"/>
          </p:cNvPicPr>
          <p:nvPr/>
        </p:nvPicPr>
        <p:blipFill>
          <a:blip r:embed="rId4" cstate="print"/>
          <a:srcRect l="15833" t="17500" r="10000" b="7500"/>
          <a:stretch>
            <a:fillRect/>
          </a:stretch>
        </p:blipFill>
        <p:spPr>
          <a:xfrm>
            <a:off x="4343400" y="3505200"/>
            <a:ext cx="361696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290</TotalTime>
  <Words>350</Words>
  <Application>Microsoft Office PowerPoint</Application>
  <PresentationFormat>On-screen Show (4:3)</PresentationFormat>
  <Paragraphs>137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Civic</vt:lpstr>
      <vt:lpstr>Cold Spring Harbor Art Department Curriculum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Cold Spring Harbor Art Curriculum</dc:title>
  <dc:creator>Andria</dc:creator>
  <cp:lastModifiedBy>CSH</cp:lastModifiedBy>
  <cp:revision>40</cp:revision>
  <dcterms:created xsi:type="dcterms:W3CDTF">2013-03-06T19:36:21Z</dcterms:created>
  <dcterms:modified xsi:type="dcterms:W3CDTF">2013-03-11T18:25:40Z</dcterms:modified>
</cp:coreProperties>
</file>