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830E-2717-F34E-BF29-02D664F009F8}" type="datetimeFigureOut">
              <a:rPr lang="en-US" smtClean="0"/>
              <a:t>9/22/16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840E-BFD1-1649-B38F-3E3A9D8E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00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830E-2717-F34E-BF29-02D664F009F8}" type="datetimeFigureOut">
              <a:rPr lang="en-US" smtClean="0"/>
              <a:t>9/22/16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840E-BFD1-1649-B38F-3E3A9D8E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720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830E-2717-F34E-BF29-02D664F009F8}" type="datetimeFigureOut">
              <a:rPr lang="en-US" smtClean="0"/>
              <a:t>9/22/16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840E-BFD1-1649-B38F-3E3A9D8E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5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830E-2717-F34E-BF29-02D664F009F8}" type="datetimeFigureOut">
              <a:rPr lang="en-US" smtClean="0"/>
              <a:t>9/22/16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840E-BFD1-1649-B38F-3E3A9D8E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3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830E-2717-F34E-BF29-02D664F009F8}" type="datetimeFigureOut">
              <a:rPr lang="en-US" smtClean="0"/>
              <a:t>9/22/16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840E-BFD1-1649-B38F-3E3A9D8E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12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830E-2717-F34E-BF29-02D664F009F8}" type="datetimeFigureOut">
              <a:rPr lang="en-US" smtClean="0"/>
              <a:t>9/22/16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840E-BFD1-1649-B38F-3E3A9D8E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88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830E-2717-F34E-BF29-02D664F009F8}" type="datetimeFigureOut">
              <a:rPr lang="en-US" smtClean="0"/>
              <a:t>9/22/16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840E-BFD1-1649-B38F-3E3A9D8E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675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830E-2717-F34E-BF29-02D664F009F8}" type="datetimeFigureOut">
              <a:rPr lang="en-US" smtClean="0"/>
              <a:t>9/22/16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840E-BFD1-1649-B38F-3E3A9D8E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56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830E-2717-F34E-BF29-02D664F009F8}" type="datetimeFigureOut">
              <a:rPr lang="en-US" smtClean="0"/>
              <a:t>9/22/16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840E-BFD1-1649-B38F-3E3A9D8E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76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830E-2717-F34E-BF29-02D664F009F8}" type="datetimeFigureOut">
              <a:rPr lang="en-US" smtClean="0"/>
              <a:t>9/22/16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840E-BFD1-1649-B38F-3E3A9D8E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469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830E-2717-F34E-BF29-02D664F009F8}" type="datetimeFigureOut">
              <a:rPr lang="en-US" smtClean="0"/>
              <a:t>9/22/16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840E-BFD1-1649-B38F-3E3A9D8E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9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1830E-2717-F34E-BF29-02D664F009F8}" type="datetimeFigureOut">
              <a:rPr lang="en-US" smtClean="0"/>
              <a:t>9/22/16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2840E-BFD1-1649-B38F-3E3A9D8EEC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85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Protestant Reformation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801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Hus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Hussites</a:t>
            </a:r>
            <a:r>
              <a:rPr lang="en-US" dirty="0" smtClean="0"/>
              <a:t>-Czech</a:t>
            </a:r>
          </a:p>
          <a:p>
            <a:r>
              <a:rPr lang="en-US" dirty="0" smtClean="0"/>
              <a:t>Religious Leader in Bohemian Region</a:t>
            </a:r>
          </a:p>
          <a:p>
            <a:r>
              <a:rPr lang="en-US" dirty="0" smtClean="0"/>
              <a:t>1369-1415</a:t>
            </a:r>
          </a:p>
          <a:p>
            <a:r>
              <a:rPr lang="en-US" dirty="0" smtClean="0"/>
              <a:t>Views similar to </a:t>
            </a:r>
            <a:r>
              <a:rPr lang="en-US" dirty="0" err="1" smtClean="0"/>
              <a:t>Wyclif</a:t>
            </a:r>
            <a:endParaRPr lang="en-US" dirty="0" smtClean="0"/>
          </a:p>
          <a:p>
            <a:r>
              <a:rPr lang="en-US" dirty="0" smtClean="0"/>
              <a:t>Burned at the Stake as </a:t>
            </a:r>
            <a:r>
              <a:rPr lang="en-US" smtClean="0"/>
              <a:t>a heretic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863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Chaos of the Previous Centuries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Plague</a:t>
            </a:r>
          </a:p>
          <a:p>
            <a:r>
              <a:rPr lang="en-US" dirty="0" smtClean="0"/>
              <a:t>Conciliar Movement</a:t>
            </a:r>
          </a:p>
          <a:p>
            <a:r>
              <a:rPr lang="en-US" dirty="0" smtClean="0"/>
              <a:t>Christian Humanists</a:t>
            </a:r>
          </a:p>
          <a:p>
            <a:pPr lvl="1"/>
            <a:r>
              <a:rPr lang="en-US" dirty="0" smtClean="0"/>
              <a:t>Reform Minded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799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Serious Corruption and Moral Decay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Simony</a:t>
            </a:r>
          </a:p>
          <a:p>
            <a:r>
              <a:rPr lang="en-US" dirty="0" smtClean="0"/>
              <a:t>Pluralism</a:t>
            </a:r>
          </a:p>
          <a:p>
            <a:r>
              <a:rPr lang="en-US" dirty="0" smtClean="0"/>
              <a:t>Absenteeism</a:t>
            </a:r>
          </a:p>
          <a:p>
            <a:r>
              <a:rPr lang="en-US" dirty="0" smtClean="0"/>
              <a:t>Nepotism</a:t>
            </a:r>
          </a:p>
          <a:p>
            <a:r>
              <a:rPr lang="en-US" dirty="0" smtClean="0"/>
              <a:t>And the last straw…Sale of Indulgences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342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Sale of Church Offices</a:t>
            </a:r>
          </a:p>
          <a:p>
            <a:endParaRPr lang="en-US" dirty="0"/>
          </a:p>
          <a:p>
            <a:pPr lvl="1"/>
            <a:r>
              <a:rPr lang="en-US" dirty="0" smtClean="0"/>
              <a:t>So a clergyman could buy a position of bishop or cardinal</a:t>
            </a:r>
          </a:p>
          <a:p>
            <a:pPr lvl="1"/>
            <a:r>
              <a:rPr lang="en-US" dirty="0" smtClean="0"/>
              <a:t>Christian Humanists not happy!  Erasmus and </a:t>
            </a:r>
            <a:r>
              <a:rPr lang="en-US" i="1" dirty="0" smtClean="0"/>
              <a:t>In Praise of Folly-1513</a:t>
            </a:r>
          </a:p>
          <a:p>
            <a:pPr lvl="1"/>
            <a:r>
              <a:rPr lang="en-US" dirty="0" smtClean="0"/>
              <a:t>Erasmus "laid the egg that Luther hatched”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75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Pluralism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Holding more than one office at a time</a:t>
            </a:r>
          </a:p>
          <a:p>
            <a:r>
              <a:rPr lang="en-US" dirty="0" smtClean="0"/>
              <a:t>Can someone do that?  Why try?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251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 of Indulgences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paid money to absolve their sins or the sins of their loved ones</a:t>
            </a:r>
          </a:p>
          <a:p>
            <a:r>
              <a:rPr lang="en-US" dirty="0" smtClean="0"/>
              <a:t>Tetzel led the sale for Pope Leo X-He needed money for building St. Peter’s Cathedral in Rome</a:t>
            </a:r>
          </a:p>
          <a:p>
            <a:r>
              <a:rPr lang="en-US" dirty="0" smtClean="0"/>
              <a:t>No one wants to be stuck in Purgatory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382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Absenteeism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Someone not participating in benefices but receiving payment and privileges</a:t>
            </a:r>
          </a:p>
          <a:p>
            <a:r>
              <a:rPr lang="en-US" dirty="0" smtClean="0"/>
              <a:t>Benefices=A job in church like </a:t>
            </a:r>
            <a:r>
              <a:rPr lang="en-US" dirty="0" smtClean="0"/>
              <a:t>rector in which </a:t>
            </a:r>
            <a:r>
              <a:rPr lang="en-US" smtClean="0"/>
              <a:t>you earn </a:t>
            </a:r>
            <a:r>
              <a:rPr lang="en-US" dirty="0" smtClean="0"/>
              <a:t>income or property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495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Nepotism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Appointment of family member</a:t>
            </a:r>
          </a:p>
          <a:p>
            <a:r>
              <a:rPr lang="en-US" dirty="0" smtClean="0"/>
              <a:t>2 Popes were sons of the Medici Family</a:t>
            </a:r>
          </a:p>
          <a:p>
            <a:pPr lvl="1"/>
            <a:r>
              <a:rPr lang="en-US" dirty="0" smtClean="0"/>
              <a:t>Leo X and Clement VIII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99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Those That Came Before Luther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</a:t>
            </a:r>
            <a:r>
              <a:rPr lang="en-US" dirty="0" err="1" smtClean="0"/>
              <a:t>Wyclif</a:t>
            </a:r>
            <a:r>
              <a:rPr lang="en-US" dirty="0"/>
              <a:t> </a:t>
            </a:r>
            <a:r>
              <a:rPr lang="en-US" dirty="0" smtClean="0"/>
              <a:t>(England-1329-1384)</a:t>
            </a:r>
          </a:p>
          <a:p>
            <a:r>
              <a:rPr lang="en-US" dirty="0" smtClean="0"/>
              <a:t>Bible is Sole Authority</a:t>
            </a:r>
          </a:p>
          <a:p>
            <a:r>
              <a:rPr lang="en-US" dirty="0" err="1" smtClean="0"/>
              <a:t>Lollards</a:t>
            </a:r>
            <a:endParaRPr lang="en-US" dirty="0" smtClean="0"/>
          </a:p>
          <a:p>
            <a:r>
              <a:rPr lang="en-US" dirty="0" smtClean="0"/>
              <a:t>Diminished Importance of Sacraments</a:t>
            </a:r>
          </a:p>
          <a:p>
            <a:r>
              <a:rPr lang="en-US" dirty="0" smtClean="0"/>
              <a:t>Personal Communion with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409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227</Words>
  <Application>Microsoft Macintosh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Protestant Reformation</vt:lpstr>
      <vt:lpstr>Chaos of the Previous Centuries</vt:lpstr>
      <vt:lpstr>Serious Corruption and Moral Decay</vt:lpstr>
      <vt:lpstr>Simony</vt:lpstr>
      <vt:lpstr>Pluralism</vt:lpstr>
      <vt:lpstr>Sale of Indulgences</vt:lpstr>
      <vt:lpstr>Absenteeism</vt:lpstr>
      <vt:lpstr>Nepotism</vt:lpstr>
      <vt:lpstr>Those That Came Before Luther</vt:lpstr>
      <vt:lpstr>John Hus</vt:lpstr>
    </vt:vector>
  </TitlesOfParts>
  <Company>CSH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Protestant Reformation</dc:title>
  <dc:creator>Allison Halloran</dc:creator>
  <cp:lastModifiedBy>Allison Halloran</cp:lastModifiedBy>
  <cp:revision>7</cp:revision>
  <dcterms:created xsi:type="dcterms:W3CDTF">2016-09-21T23:40:31Z</dcterms:created>
  <dcterms:modified xsi:type="dcterms:W3CDTF">2016-09-22T12:09:42Z</dcterms:modified>
</cp:coreProperties>
</file>