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57" r:id="rId3"/>
    <p:sldId id="258"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8661249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65951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8371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96728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1497075" y="908925"/>
            <a:ext cx="6651300" cy="3047700"/>
          </a:xfrm>
          <a:prstGeom prst="rect">
            <a:avLst/>
          </a:prstGeom>
          <a:noFill/>
          <a:ln>
            <a:noFill/>
          </a:ln>
        </p:spPr>
        <p:txBody>
          <a:bodyPr lIns="91425" tIns="91425" rIns="91425" bIns="91425" anchor="t" anchorCtr="0">
            <a:noAutofit/>
          </a:bodyPr>
          <a:lstStyle/>
          <a:p>
            <a:pPr lvl="0">
              <a:spcBef>
                <a:spcPts val="0"/>
              </a:spcBef>
              <a:buNone/>
            </a:pPr>
            <a:r>
              <a:rPr lang="en"/>
              <a:t>Good Morning.  Today you are going to look at 9/11 and geography.  I want you to think and learn today.  You are going to create a slideshow about front pages of newspaper the days after 9/11.  You must create at least five slides.  Here is what you are to do.   </a:t>
            </a:r>
          </a:p>
          <a:p>
            <a:pPr marL="457200" lvl="0" indent="-228600" rtl="0">
              <a:spcBef>
                <a:spcPts val="0"/>
              </a:spcBef>
              <a:buAutoNum type="arabicPeriod"/>
            </a:pPr>
            <a:r>
              <a:rPr lang="en"/>
              <a:t>First slide, into with background on 9/11 with a picture.  </a:t>
            </a:r>
          </a:p>
          <a:p>
            <a:pPr marL="457200" lvl="0" indent="-228600">
              <a:spcBef>
                <a:spcPts val="0"/>
              </a:spcBef>
              <a:buAutoNum type="arabicPeriod"/>
            </a:pPr>
            <a:r>
              <a:rPr lang="en"/>
              <a:t>Next 4 slides have the front page of a newspaper in the days following 9/11.  Each slide the page comes from a different region of the country and the world.  1 must be NY metro area, and one must be outside the US.  You are to show the picture and find examples of how this front page differs because of its distance from NYC.  Will will look at these Monday and discuss the events of 15 years ago.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Intro Slide </a:t>
            </a:r>
          </a:p>
        </p:txBody>
      </p:sp>
      <p:sp>
        <p:nvSpPr>
          <p:cNvPr id="60" name="Shape 60"/>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Picture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1st Front Page</a:t>
            </a:r>
          </a:p>
        </p:txBody>
      </p:sp>
      <p:sp>
        <p:nvSpPr>
          <p:cNvPr id="66" name="Shape 66"/>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lvl="0">
              <a:spcBef>
                <a:spcPts val="0"/>
              </a:spcBef>
              <a:buNone/>
            </a:pPr>
            <a:r>
              <a:rPr lang="en" dirty="0"/>
              <a:t>Insert Pic of Cover</a:t>
            </a:r>
          </a:p>
        </p:txBody>
      </p:sp>
      <p:sp>
        <p:nvSpPr>
          <p:cNvPr id="67" name="Shape 67"/>
          <p:cNvSpPr txBox="1">
            <a:spLocks noGrp="1"/>
          </p:cNvSpPr>
          <p:nvPr>
            <p:ph type="body" idx="2"/>
          </p:nvPr>
        </p:nvSpPr>
        <p:spPr>
          <a:xfrm>
            <a:off x="4832400" y="1152475"/>
            <a:ext cx="3999900" cy="3416400"/>
          </a:xfrm>
          <a:prstGeom prst="rect">
            <a:avLst/>
          </a:prstGeom>
        </p:spPr>
        <p:txBody>
          <a:bodyPr lIns="91425" tIns="91425" rIns="91425" bIns="91425" anchor="t" anchorCtr="0">
            <a:noAutofit/>
          </a:bodyPr>
          <a:lstStyle/>
          <a:p>
            <a:pPr lvl="0">
              <a:spcBef>
                <a:spcPts val="0"/>
              </a:spcBef>
              <a:buNone/>
            </a:pPr>
            <a:r>
              <a:rPr lang="en"/>
              <a:t>Describe how it shows the distance from the events of 9/11.  </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174</Words>
  <Application>Microsoft Office PowerPoint</Application>
  <PresentationFormat>On-screen Show (16:9)</PresentationFormat>
  <Paragraphs>8</Paragraphs>
  <Slides>3</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Arial</vt:lpstr>
      <vt:lpstr>simple-light-2</vt:lpstr>
      <vt:lpstr>PowerPoint Presentation</vt:lpstr>
      <vt:lpstr>Intro Slide </vt:lpstr>
      <vt:lpstr>1st Front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dc:creator>
  <cp:lastModifiedBy>Brian</cp:lastModifiedBy>
  <cp:revision>1</cp:revision>
  <dcterms:modified xsi:type="dcterms:W3CDTF">2016-09-09T10:44:14Z</dcterms:modified>
</cp:coreProperties>
</file>